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9" r:id="rId4"/>
    <p:sldId id="257" r:id="rId5"/>
    <p:sldId id="261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3" d="100"/>
          <a:sy n="73" d="100"/>
        </p:scale>
        <p:origin x="107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21331C-B6D7-4C51-AC8F-47D53D4C5BEE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7F65E25A-2B19-4A83-896E-4E926C995114}">
      <dgm:prSet phldrT="[Tekst]"/>
      <dgm:spPr/>
      <dgm:t>
        <a:bodyPr/>
        <a:lstStyle/>
        <a:p>
          <a:r>
            <a:rPr lang="pl-PL" dirty="0"/>
            <a:t>Analiza danych</a:t>
          </a:r>
        </a:p>
      </dgm:t>
    </dgm:pt>
    <dgm:pt modelId="{7C6EA737-E8DF-4D22-95AC-4290EED25B1B}" type="parTrans" cxnId="{6322AAD7-A44F-4962-909F-DE034134E0F3}">
      <dgm:prSet/>
      <dgm:spPr/>
      <dgm:t>
        <a:bodyPr/>
        <a:lstStyle/>
        <a:p>
          <a:endParaRPr lang="pl-PL"/>
        </a:p>
      </dgm:t>
    </dgm:pt>
    <dgm:pt modelId="{9681FADB-29D9-49D2-B9BD-BCE67D194D6F}" type="sibTrans" cxnId="{6322AAD7-A44F-4962-909F-DE034134E0F3}">
      <dgm:prSet/>
      <dgm:spPr/>
      <dgm:t>
        <a:bodyPr/>
        <a:lstStyle/>
        <a:p>
          <a:endParaRPr lang="pl-PL"/>
        </a:p>
      </dgm:t>
    </dgm:pt>
    <dgm:pt modelId="{8224EEE3-B2B4-41E7-8CED-B3C708F4F3D1}">
      <dgm:prSet phldrT="[Tekst]"/>
      <dgm:spPr/>
      <dgm:t>
        <a:bodyPr/>
        <a:lstStyle/>
        <a:p>
          <a:r>
            <a:rPr lang="pl-PL" dirty="0"/>
            <a:t>Analiza tematu</a:t>
          </a:r>
        </a:p>
      </dgm:t>
    </dgm:pt>
    <dgm:pt modelId="{A4E4650F-2CA8-40AF-B60A-5F1722AEF142}" type="parTrans" cxnId="{87D5ACED-12A5-43AB-ADC9-7C5A514BF6C8}">
      <dgm:prSet/>
      <dgm:spPr/>
      <dgm:t>
        <a:bodyPr/>
        <a:lstStyle/>
        <a:p>
          <a:endParaRPr lang="pl-PL"/>
        </a:p>
      </dgm:t>
    </dgm:pt>
    <dgm:pt modelId="{79BA795F-9DF7-4A56-B787-C22CB3E86850}" type="sibTrans" cxnId="{87D5ACED-12A5-43AB-ADC9-7C5A514BF6C8}">
      <dgm:prSet/>
      <dgm:spPr/>
      <dgm:t>
        <a:bodyPr/>
        <a:lstStyle/>
        <a:p>
          <a:endParaRPr lang="pl-PL"/>
        </a:p>
      </dgm:t>
    </dgm:pt>
    <dgm:pt modelId="{E9FA92CA-BD85-462E-9DEC-4A00611CCE37}">
      <dgm:prSet phldrT="[Tekst]"/>
      <dgm:spPr/>
      <dgm:t>
        <a:bodyPr/>
        <a:lstStyle/>
        <a:p>
          <a:r>
            <a:rPr lang="pl-PL" dirty="0"/>
            <a:t>Stworzenie aplikacji</a:t>
          </a:r>
        </a:p>
      </dgm:t>
    </dgm:pt>
    <dgm:pt modelId="{6D23AE23-BC4A-440D-8C7A-3CDB58A96C69}" type="parTrans" cxnId="{DCBF87FD-5AF7-46BA-86B9-2E14BABBB85D}">
      <dgm:prSet/>
      <dgm:spPr/>
      <dgm:t>
        <a:bodyPr/>
        <a:lstStyle/>
        <a:p>
          <a:endParaRPr lang="pl-PL"/>
        </a:p>
      </dgm:t>
    </dgm:pt>
    <dgm:pt modelId="{FEDD81F8-59AA-4EAA-9D53-63404F65143F}" type="sibTrans" cxnId="{DCBF87FD-5AF7-46BA-86B9-2E14BABBB85D}">
      <dgm:prSet/>
      <dgm:spPr/>
      <dgm:t>
        <a:bodyPr/>
        <a:lstStyle/>
        <a:p>
          <a:endParaRPr lang="pl-PL"/>
        </a:p>
      </dgm:t>
    </dgm:pt>
    <dgm:pt modelId="{F5E8173F-4A84-4603-8119-51A4C43A4FEA}">
      <dgm:prSet phldrT="[Tekst]"/>
      <dgm:spPr/>
      <dgm:t>
        <a:bodyPr/>
        <a:lstStyle/>
        <a:p>
          <a:r>
            <a:rPr lang="pl-PL" dirty="0"/>
            <a:t>Stworzenie modelu</a:t>
          </a:r>
        </a:p>
      </dgm:t>
    </dgm:pt>
    <dgm:pt modelId="{82DEAC71-DC57-456F-B43A-4967986EE91C}" type="parTrans" cxnId="{B4896398-FEA5-4FCD-9622-CAA90A091F63}">
      <dgm:prSet/>
      <dgm:spPr/>
      <dgm:t>
        <a:bodyPr/>
        <a:lstStyle/>
        <a:p>
          <a:endParaRPr lang="pl-PL"/>
        </a:p>
      </dgm:t>
    </dgm:pt>
    <dgm:pt modelId="{1E08EDE9-A5B6-4425-AF6B-195F89F6293E}" type="sibTrans" cxnId="{B4896398-FEA5-4FCD-9622-CAA90A091F63}">
      <dgm:prSet/>
      <dgm:spPr/>
      <dgm:t>
        <a:bodyPr/>
        <a:lstStyle/>
        <a:p>
          <a:endParaRPr lang="pl-PL"/>
        </a:p>
      </dgm:t>
    </dgm:pt>
    <dgm:pt modelId="{B3ED79E5-9931-4A38-B873-B293A2434B39}" type="pres">
      <dgm:prSet presAssocID="{EC21331C-B6D7-4C51-AC8F-47D53D4C5BEE}" presName="rootnode" presStyleCnt="0">
        <dgm:presLayoutVars>
          <dgm:chMax/>
          <dgm:chPref/>
          <dgm:dir/>
          <dgm:animLvl val="lvl"/>
        </dgm:presLayoutVars>
      </dgm:prSet>
      <dgm:spPr/>
    </dgm:pt>
    <dgm:pt modelId="{83C95CCB-9632-42A9-8872-4DE3B12A1F44}" type="pres">
      <dgm:prSet presAssocID="{7F65E25A-2B19-4A83-896E-4E926C995114}" presName="composite" presStyleCnt="0"/>
      <dgm:spPr/>
    </dgm:pt>
    <dgm:pt modelId="{DF7D1FDA-50DB-485E-A9CF-00CBC1700C68}" type="pres">
      <dgm:prSet presAssocID="{7F65E25A-2B19-4A83-896E-4E926C995114}" presName="LShape" presStyleLbl="alignNode1" presStyleIdx="0" presStyleCnt="7"/>
      <dgm:spPr/>
    </dgm:pt>
    <dgm:pt modelId="{48B2FADF-5BDF-46C8-BE29-B7F82719A2F2}" type="pres">
      <dgm:prSet presAssocID="{7F65E25A-2B19-4A83-896E-4E926C995114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2B846AE9-47B6-454D-97EE-D54A3B505B53}" type="pres">
      <dgm:prSet presAssocID="{7F65E25A-2B19-4A83-896E-4E926C995114}" presName="Triangle" presStyleLbl="alignNode1" presStyleIdx="1" presStyleCnt="7"/>
      <dgm:spPr/>
    </dgm:pt>
    <dgm:pt modelId="{ECE6C99E-DCB9-4026-AC79-CC0DF0F40FA1}" type="pres">
      <dgm:prSet presAssocID="{9681FADB-29D9-49D2-B9BD-BCE67D194D6F}" presName="sibTrans" presStyleCnt="0"/>
      <dgm:spPr/>
    </dgm:pt>
    <dgm:pt modelId="{D547C1B8-3996-4B5A-8C67-8366F7F8ADB9}" type="pres">
      <dgm:prSet presAssocID="{9681FADB-29D9-49D2-B9BD-BCE67D194D6F}" presName="space" presStyleCnt="0"/>
      <dgm:spPr/>
    </dgm:pt>
    <dgm:pt modelId="{5C9DF2D5-D7EE-4411-973A-76E3B7A747D5}" type="pres">
      <dgm:prSet presAssocID="{8224EEE3-B2B4-41E7-8CED-B3C708F4F3D1}" presName="composite" presStyleCnt="0"/>
      <dgm:spPr/>
    </dgm:pt>
    <dgm:pt modelId="{D93D6C61-6D8F-4173-AD2D-89DA02F215F2}" type="pres">
      <dgm:prSet presAssocID="{8224EEE3-B2B4-41E7-8CED-B3C708F4F3D1}" presName="LShape" presStyleLbl="alignNode1" presStyleIdx="2" presStyleCnt="7"/>
      <dgm:spPr/>
    </dgm:pt>
    <dgm:pt modelId="{75932AD6-C7A1-4111-9243-C668315EB90F}" type="pres">
      <dgm:prSet presAssocID="{8224EEE3-B2B4-41E7-8CED-B3C708F4F3D1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034D7AFF-A35B-4D9D-822A-38D235AFC755}" type="pres">
      <dgm:prSet presAssocID="{8224EEE3-B2B4-41E7-8CED-B3C708F4F3D1}" presName="Triangle" presStyleLbl="alignNode1" presStyleIdx="3" presStyleCnt="7"/>
      <dgm:spPr/>
    </dgm:pt>
    <dgm:pt modelId="{136805B7-ADEB-4A36-A4BD-9B6AF68F7A08}" type="pres">
      <dgm:prSet presAssocID="{79BA795F-9DF7-4A56-B787-C22CB3E86850}" presName="sibTrans" presStyleCnt="0"/>
      <dgm:spPr/>
    </dgm:pt>
    <dgm:pt modelId="{E404D4A6-D1F3-4991-8406-355EF4CCF1ED}" type="pres">
      <dgm:prSet presAssocID="{79BA795F-9DF7-4A56-B787-C22CB3E86850}" presName="space" presStyleCnt="0"/>
      <dgm:spPr/>
    </dgm:pt>
    <dgm:pt modelId="{245E496A-1B5C-4C05-87C8-A276AA9C4ADD}" type="pres">
      <dgm:prSet presAssocID="{F5E8173F-4A84-4603-8119-51A4C43A4FEA}" presName="composite" presStyleCnt="0"/>
      <dgm:spPr/>
    </dgm:pt>
    <dgm:pt modelId="{83548363-6337-4FDD-AEEE-8E598A03D05B}" type="pres">
      <dgm:prSet presAssocID="{F5E8173F-4A84-4603-8119-51A4C43A4FEA}" presName="LShape" presStyleLbl="alignNode1" presStyleIdx="4" presStyleCnt="7"/>
      <dgm:spPr/>
    </dgm:pt>
    <dgm:pt modelId="{185BAFDA-4408-4FCC-94D6-DC17A9424F22}" type="pres">
      <dgm:prSet presAssocID="{F5E8173F-4A84-4603-8119-51A4C43A4FEA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2D713DA7-B5CB-4F62-BF56-19363507FB0F}" type="pres">
      <dgm:prSet presAssocID="{F5E8173F-4A84-4603-8119-51A4C43A4FEA}" presName="Triangle" presStyleLbl="alignNode1" presStyleIdx="5" presStyleCnt="7"/>
      <dgm:spPr/>
    </dgm:pt>
    <dgm:pt modelId="{3AD602A7-58C8-4C12-B2F6-1891C51B492A}" type="pres">
      <dgm:prSet presAssocID="{1E08EDE9-A5B6-4425-AF6B-195F89F6293E}" presName="sibTrans" presStyleCnt="0"/>
      <dgm:spPr/>
    </dgm:pt>
    <dgm:pt modelId="{FEBBA649-0277-43D1-A3F4-83367275C469}" type="pres">
      <dgm:prSet presAssocID="{1E08EDE9-A5B6-4425-AF6B-195F89F6293E}" presName="space" presStyleCnt="0"/>
      <dgm:spPr/>
    </dgm:pt>
    <dgm:pt modelId="{8AA9DAAF-EDBD-4BDC-B143-D5D9E374AAA2}" type="pres">
      <dgm:prSet presAssocID="{E9FA92CA-BD85-462E-9DEC-4A00611CCE37}" presName="composite" presStyleCnt="0"/>
      <dgm:spPr/>
    </dgm:pt>
    <dgm:pt modelId="{1A94B6CD-2AE7-4110-B6D2-383849370EA5}" type="pres">
      <dgm:prSet presAssocID="{E9FA92CA-BD85-462E-9DEC-4A00611CCE37}" presName="LShape" presStyleLbl="alignNode1" presStyleIdx="6" presStyleCnt="7"/>
      <dgm:spPr/>
    </dgm:pt>
    <dgm:pt modelId="{1455B0F2-D6EA-4282-B157-9B6541AB1836}" type="pres">
      <dgm:prSet presAssocID="{E9FA92CA-BD85-462E-9DEC-4A00611CCE37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8EBD30F-741A-4051-A2BF-97CB25D4EAE1}" type="presOf" srcId="{7F65E25A-2B19-4A83-896E-4E926C995114}" destId="{48B2FADF-5BDF-46C8-BE29-B7F82719A2F2}" srcOrd="0" destOrd="0" presId="urn:microsoft.com/office/officeart/2009/3/layout/StepUpProcess"/>
    <dgm:cxn modelId="{B6653E3B-98E9-457B-97CB-5387B88A2436}" type="presOf" srcId="{F5E8173F-4A84-4603-8119-51A4C43A4FEA}" destId="{185BAFDA-4408-4FCC-94D6-DC17A9424F22}" srcOrd="0" destOrd="0" presId="urn:microsoft.com/office/officeart/2009/3/layout/StepUpProcess"/>
    <dgm:cxn modelId="{4BE27054-2733-45AE-B85C-E32AA58120DA}" type="presOf" srcId="{EC21331C-B6D7-4C51-AC8F-47D53D4C5BEE}" destId="{B3ED79E5-9931-4A38-B873-B293A2434B39}" srcOrd="0" destOrd="0" presId="urn:microsoft.com/office/officeart/2009/3/layout/StepUpProcess"/>
    <dgm:cxn modelId="{E67A2883-0BD6-4339-B9F0-0B5751D7DAF9}" type="presOf" srcId="{8224EEE3-B2B4-41E7-8CED-B3C708F4F3D1}" destId="{75932AD6-C7A1-4111-9243-C668315EB90F}" srcOrd="0" destOrd="0" presId="urn:microsoft.com/office/officeart/2009/3/layout/StepUpProcess"/>
    <dgm:cxn modelId="{B4896398-FEA5-4FCD-9622-CAA90A091F63}" srcId="{EC21331C-B6D7-4C51-AC8F-47D53D4C5BEE}" destId="{F5E8173F-4A84-4603-8119-51A4C43A4FEA}" srcOrd="2" destOrd="0" parTransId="{82DEAC71-DC57-456F-B43A-4967986EE91C}" sibTransId="{1E08EDE9-A5B6-4425-AF6B-195F89F6293E}"/>
    <dgm:cxn modelId="{C32F9FCF-96E1-4366-A3C6-E53AF76F5D7C}" type="presOf" srcId="{E9FA92CA-BD85-462E-9DEC-4A00611CCE37}" destId="{1455B0F2-D6EA-4282-B157-9B6541AB1836}" srcOrd="0" destOrd="0" presId="urn:microsoft.com/office/officeart/2009/3/layout/StepUpProcess"/>
    <dgm:cxn modelId="{6322AAD7-A44F-4962-909F-DE034134E0F3}" srcId="{EC21331C-B6D7-4C51-AC8F-47D53D4C5BEE}" destId="{7F65E25A-2B19-4A83-896E-4E926C995114}" srcOrd="0" destOrd="0" parTransId="{7C6EA737-E8DF-4D22-95AC-4290EED25B1B}" sibTransId="{9681FADB-29D9-49D2-B9BD-BCE67D194D6F}"/>
    <dgm:cxn modelId="{87D5ACED-12A5-43AB-ADC9-7C5A514BF6C8}" srcId="{EC21331C-B6D7-4C51-AC8F-47D53D4C5BEE}" destId="{8224EEE3-B2B4-41E7-8CED-B3C708F4F3D1}" srcOrd="1" destOrd="0" parTransId="{A4E4650F-2CA8-40AF-B60A-5F1722AEF142}" sibTransId="{79BA795F-9DF7-4A56-B787-C22CB3E86850}"/>
    <dgm:cxn modelId="{DCBF87FD-5AF7-46BA-86B9-2E14BABBB85D}" srcId="{EC21331C-B6D7-4C51-AC8F-47D53D4C5BEE}" destId="{E9FA92CA-BD85-462E-9DEC-4A00611CCE37}" srcOrd="3" destOrd="0" parTransId="{6D23AE23-BC4A-440D-8C7A-3CDB58A96C69}" sibTransId="{FEDD81F8-59AA-4EAA-9D53-63404F65143F}"/>
    <dgm:cxn modelId="{C0942167-1A18-4EE3-AD51-311902547366}" type="presParOf" srcId="{B3ED79E5-9931-4A38-B873-B293A2434B39}" destId="{83C95CCB-9632-42A9-8872-4DE3B12A1F44}" srcOrd="0" destOrd="0" presId="urn:microsoft.com/office/officeart/2009/3/layout/StepUpProcess"/>
    <dgm:cxn modelId="{2D75B5F2-D813-4923-9A84-3234C2B88884}" type="presParOf" srcId="{83C95CCB-9632-42A9-8872-4DE3B12A1F44}" destId="{DF7D1FDA-50DB-485E-A9CF-00CBC1700C68}" srcOrd="0" destOrd="0" presId="urn:microsoft.com/office/officeart/2009/3/layout/StepUpProcess"/>
    <dgm:cxn modelId="{4E2FA369-6A33-40ED-A19A-C566AC8B708C}" type="presParOf" srcId="{83C95CCB-9632-42A9-8872-4DE3B12A1F44}" destId="{48B2FADF-5BDF-46C8-BE29-B7F82719A2F2}" srcOrd="1" destOrd="0" presId="urn:microsoft.com/office/officeart/2009/3/layout/StepUpProcess"/>
    <dgm:cxn modelId="{FBFD38F0-3E01-4E35-B138-1BC4170B7F6B}" type="presParOf" srcId="{83C95CCB-9632-42A9-8872-4DE3B12A1F44}" destId="{2B846AE9-47B6-454D-97EE-D54A3B505B53}" srcOrd="2" destOrd="0" presId="urn:microsoft.com/office/officeart/2009/3/layout/StepUpProcess"/>
    <dgm:cxn modelId="{AFB18FD1-2E8C-4F7E-9113-92AB50D83160}" type="presParOf" srcId="{B3ED79E5-9931-4A38-B873-B293A2434B39}" destId="{ECE6C99E-DCB9-4026-AC79-CC0DF0F40FA1}" srcOrd="1" destOrd="0" presId="urn:microsoft.com/office/officeart/2009/3/layout/StepUpProcess"/>
    <dgm:cxn modelId="{283AC2F5-4AB9-43F8-B7E7-A6CE26FDA08F}" type="presParOf" srcId="{ECE6C99E-DCB9-4026-AC79-CC0DF0F40FA1}" destId="{D547C1B8-3996-4B5A-8C67-8366F7F8ADB9}" srcOrd="0" destOrd="0" presId="urn:microsoft.com/office/officeart/2009/3/layout/StepUpProcess"/>
    <dgm:cxn modelId="{59833E17-5158-4705-AC50-EE127B48F480}" type="presParOf" srcId="{B3ED79E5-9931-4A38-B873-B293A2434B39}" destId="{5C9DF2D5-D7EE-4411-973A-76E3B7A747D5}" srcOrd="2" destOrd="0" presId="urn:microsoft.com/office/officeart/2009/3/layout/StepUpProcess"/>
    <dgm:cxn modelId="{F3F9A87E-88CF-4894-8361-2E491750FA2D}" type="presParOf" srcId="{5C9DF2D5-D7EE-4411-973A-76E3B7A747D5}" destId="{D93D6C61-6D8F-4173-AD2D-89DA02F215F2}" srcOrd="0" destOrd="0" presId="urn:microsoft.com/office/officeart/2009/3/layout/StepUpProcess"/>
    <dgm:cxn modelId="{F207435F-4236-4358-88BC-94723EBC81C3}" type="presParOf" srcId="{5C9DF2D5-D7EE-4411-973A-76E3B7A747D5}" destId="{75932AD6-C7A1-4111-9243-C668315EB90F}" srcOrd="1" destOrd="0" presId="urn:microsoft.com/office/officeart/2009/3/layout/StepUpProcess"/>
    <dgm:cxn modelId="{4A8F23D9-6336-4B63-8FCB-F0BBC5347711}" type="presParOf" srcId="{5C9DF2D5-D7EE-4411-973A-76E3B7A747D5}" destId="{034D7AFF-A35B-4D9D-822A-38D235AFC755}" srcOrd="2" destOrd="0" presId="urn:microsoft.com/office/officeart/2009/3/layout/StepUpProcess"/>
    <dgm:cxn modelId="{64EBBFF7-1199-4725-822F-1531BE3C2233}" type="presParOf" srcId="{B3ED79E5-9931-4A38-B873-B293A2434B39}" destId="{136805B7-ADEB-4A36-A4BD-9B6AF68F7A08}" srcOrd="3" destOrd="0" presId="urn:microsoft.com/office/officeart/2009/3/layout/StepUpProcess"/>
    <dgm:cxn modelId="{BD96ABBA-CE9A-4BF7-9068-F1D8B33DA0C1}" type="presParOf" srcId="{136805B7-ADEB-4A36-A4BD-9B6AF68F7A08}" destId="{E404D4A6-D1F3-4991-8406-355EF4CCF1ED}" srcOrd="0" destOrd="0" presId="urn:microsoft.com/office/officeart/2009/3/layout/StepUpProcess"/>
    <dgm:cxn modelId="{D28C9BD8-EC15-481F-8466-CBECF571EA78}" type="presParOf" srcId="{B3ED79E5-9931-4A38-B873-B293A2434B39}" destId="{245E496A-1B5C-4C05-87C8-A276AA9C4ADD}" srcOrd="4" destOrd="0" presId="urn:microsoft.com/office/officeart/2009/3/layout/StepUpProcess"/>
    <dgm:cxn modelId="{B30267D5-C2BB-487C-9B44-C5F23593CD2F}" type="presParOf" srcId="{245E496A-1B5C-4C05-87C8-A276AA9C4ADD}" destId="{83548363-6337-4FDD-AEEE-8E598A03D05B}" srcOrd="0" destOrd="0" presId="urn:microsoft.com/office/officeart/2009/3/layout/StepUpProcess"/>
    <dgm:cxn modelId="{E2E1BB50-16B1-4D55-96EF-93AB4219DEB6}" type="presParOf" srcId="{245E496A-1B5C-4C05-87C8-A276AA9C4ADD}" destId="{185BAFDA-4408-4FCC-94D6-DC17A9424F22}" srcOrd="1" destOrd="0" presId="urn:microsoft.com/office/officeart/2009/3/layout/StepUpProcess"/>
    <dgm:cxn modelId="{5C0F9BB8-07DF-4843-AF9B-AA78E0DA9C5E}" type="presParOf" srcId="{245E496A-1B5C-4C05-87C8-A276AA9C4ADD}" destId="{2D713DA7-B5CB-4F62-BF56-19363507FB0F}" srcOrd="2" destOrd="0" presId="urn:microsoft.com/office/officeart/2009/3/layout/StepUpProcess"/>
    <dgm:cxn modelId="{8E24E9EA-780F-4B4B-8087-F1FF3D9A1D54}" type="presParOf" srcId="{B3ED79E5-9931-4A38-B873-B293A2434B39}" destId="{3AD602A7-58C8-4C12-B2F6-1891C51B492A}" srcOrd="5" destOrd="0" presId="urn:microsoft.com/office/officeart/2009/3/layout/StepUpProcess"/>
    <dgm:cxn modelId="{FE1F3ACD-9B27-483D-BFF4-31A0CE87DD19}" type="presParOf" srcId="{3AD602A7-58C8-4C12-B2F6-1891C51B492A}" destId="{FEBBA649-0277-43D1-A3F4-83367275C469}" srcOrd="0" destOrd="0" presId="urn:microsoft.com/office/officeart/2009/3/layout/StepUpProcess"/>
    <dgm:cxn modelId="{9E47F1B4-8725-4792-A37A-33F526A7B0ED}" type="presParOf" srcId="{B3ED79E5-9931-4A38-B873-B293A2434B39}" destId="{8AA9DAAF-EDBD-4BDC-B143-D5D9E374AAA2}" srcOrd="6" destOrd="0" presId="urn:microsoft.com/office/officeart/2009/3/layout/StepUpProcess"/>
    <dgm:cxn modelId="{86FB90FB-239E-47AA-A9E1-6BCD34815397}" type="presParOf" srcId="{8AA9DAAF-EDBD-4BDC-B143-D5D9E374AAA2}" destId="{1A94B6CD-2AE7-4110-B6D2-383849370EA5}" srcOrd="0" destOrd="0" presId="urn:microsoft.com/office/officeart/2009/3/layout/StepUpProcess"/>
    <dgm:cxn modelId="{D3D2B3BE-68A8-4494-A699-888DFE033315}" type="presParOf" srcId="{8AA9DAAF-EDBD-4BDC-B143-D5D9E374AAA2}" destId="{1455B0F2-D6EA-4282-B157-9B6541AB1836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7D1FDA-50DB-485E-A9CF-00CBC1700C68}">
      <dsp:nvSpPr>
        <dsp:cNvPr id="0" name=""/>
        <dsp:cNvSpPr/>
      </dsp:nvSpPr>
      <dsp:spPr>
        <a:xfrm rot="5400000">
          <a:off x="338702" y="2230489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2FADF-5BDF-46C8-BE29-B7F82719A2F2}">
      <dsp:nvSpPr>
        <dsp:cNvPr id="0" name=""/>
        <dsp:cNvSpPr/>
      </dsp:nvSpPr>
      <dsp:spPr>
        <a:xfrm>
          <a:off x="170377" y="2731830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Analiza danych</a:t>
          </a:r>
        </a:p>
      </dsp:txBody>
      <dsp:txXfrm>
        <a:off x="170377" y="2731830"/>
        <a:ext cx="1514849" cy="1327854"/>
      </dsp:txXfrm>
    </dsp:sp>
    <dsp:sp modelId="{2B846AE9-47B6-454D-97EE-D54A3B505B53}">
      <dsp:nvSpPr>
        <dsp:cNvPr id="0" name=""/>
        <dsp:cNvSpPr/>
      </dsp:nvSpPr>
      <dsp:spPr>
        <a:xfrm>
          <a:off x="1399406" y="2106957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3D6C61-6D8F-4173-AD2D-89DA02F215F2}">
      <dsp:nvSpPr>
        <dsp:cNvPr id="0" name=""/>
        <dsp:cNvSpPr/>
      </dsp:nvSpPr>
      <dsp:spPr>
        <a:xfrm rot="5400000">
          <a:off x="2193174" y="1771598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932AD6-C7A1-4111-9243-C668315EB90F}">
      <dsp:nvSpPr>
        <dsp:cNvPr id="0" name=""/>
        <dsp:cNvSpPr/>
      </dsp:nvSpPr>
      <dsp:spPr>
        <a:xfrm>
          <a:off x="2024849" y="2272939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Analiza tematu</a:t>
          </a:r>
        </a:p>
      </dsp:txBody>
      <dsp:txXfrm>
        <a:off x="2024849" y="2272939"/>
        <a:ext cx="1514849" cy="1327854"/>
      </dsp:txXfrm>
    </dsp:sp>
    <dsp:sp modelId="{034D7AFF-A35B-4D9D-822A-38D235AFC755}">
      <dsp:nvSpPr>
        <dsp:cNvPr id="0" name=""/>
        <dsp:cNvSpPr/>
      </dsp:nvSpPr>
      <dsp:spPr>
        <a:xfrm>
          <a:off x="3253878" y="1648066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48363-6337-4FDD-AEEE-8E598A03D05B}">
      <dsp:nvSpPr>
        <dsp:cNvPr id="0" name=""/>
        <dsp:cNvSpPr/>
      </dsp:nvSpPr>
      <dsp:spPr>
        <a:xfrm rot="5400000">
          <a:off x="4047646" y="1312707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BAFDA-4408-4FCC-94D6-DC17A9424F22}">
      <dsp:nvSpPr>
        <dsp:cNvPr id="0" name=""/>
        <dsp:cNvSpPr/>
      </dsp:nvSpPr>
      <dsp:spPr>
        <a:xfrm>
          <a:off x="3879321" y="1814048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Stworzenie modelu</a:t>
          </a:r>
        </a:p>
      </dsp:txBody>
      <dsp:txXfrm>
        <a:off x="3879321" y="1814048"/>
        <a:ext cx="1514849" cy="1327854"/>
      </dsp:txXfrm>
    </dsp:sp>
    <dsp:sp modelId="{2D713DA7-B5CB-4F62-BF56-19363507FB0F}">
      <dsp:nvSpPr>
        <dsp:cNvPr id="0" name=""/>
        <dsp:cNvSpPr/>
      </dsp:nvSpPr>
      <dsp:spPr>
        <a:xfrm>
          <a:off x="5108350" y="1189175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4B6CD-2AE7-4110-B6D2-383849370EA5}">
      <dsp:nvSpPr>
        <dsp:cNvPr id="0" name=""/>
        <dsp:cNvSpPr/>
      </dsp:nvSpPr>
      <dsp:spPr>
        <a:xfrm rot="5400000">
          <a:off x="5902118" y="853816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5B0F2-D6EA-4282-B157-9B6541AB1836}">
      <dsp:nvSpPr>
        <dsp:cNvPr id="0" name=""/>
        <dsp:cNvSpPr/>
      </dsp:nvSpPr>
      <dsp:spPr>
        <a:xfrm>
          <a:off x="5733793" y="1355157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Stworzenie aplikacji</a:t>
          </a:r>
        </a:p>
      </dsp:txBody>
      <dsp:txXfrm>
        <a:off x="5733793" y="1355157"/>
        <a:ext cx="1514849" cy="13278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909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086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97438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18956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8842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3119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77069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6268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204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284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962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38FCF-AB46-40D3-BFA2-CD5A5608882D}" type="datetimeFigureOut">
              <a:rPr lang="pl-PL" smtClean="0"/>
              <a:t>21.06.2023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173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ucnredlist.org/terms/terms-of-us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DCCF2A3-1084-4F66-CD89-F42A8C7CA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4132" y="578253"/>
            <a:ext cx="8679915" cy="1322587"/>
          </a:xfrm>
        </p:spPr>
        <p:txBody>
          <a:bodyPr/>
          <a:lstStyle/>
          <a:p>
            <a:r>
              <a:rPr lang="pl-PL" dirty="0"/>
              <a:t>Na ratunek ptakom!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67D8E6B-9AF6-026B-B0DA-0340B416F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6" y="2238704"/>
            <a:ext cx="8673427" cy="2990150"/>
          </a:xfrm>
        </p:spPr>
        <p:txBody>
          <a:bodyPr>
            <a:normAutofit/>
          </a:bodyPr>
          <a:lstStyle/>
          <a:p>
            <a:pPr algn="l"/>
            <a:r>
              <a:rPr lang="pl-PL" sz="2800" b="1" dirty="0" err="1"/>
              <a:t>chubs_chubs</a:t>
            </a:r>
            <a:r>
              <a:rPr lang="pl-PL" sz="2800" b="1" dirty="0"/>
              <a:t>:</a:t>
            </a:r>
          </a:p>
          <a:p>
            <a:pPr algn="l"/>
            <a:r>
              <a:rPr lang="pl-PL" dirty="0"/>
              <a:t>Joanna Zielińska</a:t>
            </a:r>
          </a:p>
          <a:p>
            <a:pPr algn="l"/>
            <a:r>
              <a:rPr lang="pl-PL" dirty="0"/>
              <a:t>Marcin </a:t>
            </a:r>
            <a:r>
              <a:rPr lang="pl-PL" dirty="0" err="1"/>
              <a:t>Sidoruk</a:t>
            </a:r>
            <a:endParaRPr lang="pl-PL" dirty="0"/>
          </a:p>
          <a:p>
            <a:pPr algn="l"/>
            <a:r>
              <a:rPr lang="pl-PL" dirty="0"/>
              <a:t>Andrzej </a:t>
            </a:r>
            <a:r>
              <a:rPr lang="pl-PL" dirty="0" err="1"/>
              <a:t>Łososowski</a:t>
            </a:r>
            <a:endParaRPr lang="pl-PL" dirty="0"/>
          </a:p>
          <a:p>
            <a:pPr algn="l"/>
            <a:r>
              <a:rPr lang="pl-PL" dirty="0"/>
              <a:t>Dominika </a:t>
            </a:r>
            <a:r>
              <a:rPr lang="pl-PL" dirty="0" err="1"/>
              <a:t>Gerszewska</a:t>
            </a:r>
            <a:endParaRPr lang="pl-PL" dirty="0"/>
          </a:p>
        </p:txBody>
      </p:sp>
      <p:pic>
        <p:nvPicPr>
          <p:cNvPr id="2050" name="Picture 2" descr="Brak opisu.">
            <a:extLst>
              <a:ext uri="{FF2B5EF4-FFF2-40B4-BE49-F238E27FC236}">
                <a16:creationId xmlns:a16="http://schemas.microsoft.com/office/drawing/2014/main" id="{E463FB10-5AA3-009B-5614-EA62F364B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7" t="20018" r="38414" b="48085"/>
          <a:stretch/>
        </p:blipFill>
        <p:spPr bwMode="auto">
          <a:xfrm>
            <a:off x="6413835" y="2312277"/>
            <a:ext cx="3568791" cy="2638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7A45FD-4196-C681-DA53-BF66121B3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0080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The data you have downloaded falls under the IUCN Red List Terms and Conditions of Use which can be viewed on the IUCN Red List website at </a:t>
            </a: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  <a:hlinkClick r:id="rId3"/>
              </a:rPr>
              <a:t>www.iucnredlist.org/terms/terms-of-use</a:t>
            </a: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.</a:t>
            </a:r>
            <a:r>
              <a:rPr kumimoji="0" lang="pl-PL" altLang="pl-P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pl-PL" altLang="pl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21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69CD8D-B7ED-DF77-3F5C-AD013316D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działania</a:t>
            </a:r>
          </a:p>
        </p:txBody>
      </p:sp>
      <p:graphicFrame>
        <p:nvGraphicFramePr>
          <p:cNvPr id="7" name="Symbol zastępczy zawartości 6">
            <a:extLst>
              <a:ext uri="{FF2B5EF4-FFF2-40B4-BE49-F238E27FC236}">
                <a16:creationId xmlns:a16="http://schemas.microsoft.com/office/drawing/2014/main" id="{F09D041F-9253-3781-6EAC-F0A864A56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898103"/>
              </p:ext>
            </p:extLst>
          </p:nvPr>
        </p:nvGraphicFramePr>
        <p:xfrm>
          <a:off x="4687181" y="803275"/>
          <a:ext cx="7252572" cy="5248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B878569-FE8D-C0FA-38F8-EA653E80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o </a:t>
            </a:r>
            <a:r>
              <a:rPr lang="pl-PL" dirty="0" err="1"/>
              <a:t>datasecie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AA3C61-AA0D-D699-FEE6-0C67AD722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Zbiór danych wysokiej jakości</a:t>
            </a:r>
          </a:p>
          <a:p>
            <a:r>
              <a:rPr lang="pl-PL" sz="2400" dirty="0"/>
              <a:t>Brak duplikatów – unikatowe zdjęcia</a:t>
            </a:r>
          </a:p>
          <a:p>
            <a:r>
              <a:rPr lang="pl-PL" sz="2400" dirty="0"/>
              <a:t>Tylko jeden ptak na jednym zdjęciu</a:t>
            </a:r>
          </a:p>
          <a:p>
            <a:r>
              <a:rPr lang="pl-PL" sz="2400" dirty="0"/>
              <a:t>Ptak zajmuje minimum 50% kadru zdjęcia</a:t>
            </a:r>
          </a:p>
          <a:p>
            <a:r>
              <a:rPr lang="pl-PL" sz="2400" dirty="0"/>
              <a:t>Wszystkie zdjęcia są oryginalne</a:t>
            </a:r>
          </a:p>
        </p:txBody>
      </p:sp>
    </p:spTree>
    <p:extLst>
      <p:ext uri="{BB962C8B-B14F-4D97-AF65-F5344CB8AC3E}">
        <p14:creationId xmlns:p14="http://schemas.microsoft.com/office/powerpoint/2010/main" val="131798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F310E9-7243-7528-38BA-53F0B599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 zbiorze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08FBD0D-523B-96B7-7205-C38276B23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000" dirty="0"/>
              <a:t>Klasyfikacja 525 gatunków ptaków</a:t>
            </a:r>
          </a:p>
          <a:p>
            <a:r>
              <a:rPr lang="pl-PL" sz="2000" dirty="0"/>
              <a:t>Wymiar zdjęć 224 x 224 </a:t>
            </a:r>
            <a:r>
              <a:rPr lang="pl-PL" sz="2000" dirty="0" err="1"/>
              <a:t>px</a:t>
            </a:r>
            <a:endParaRPr lang="pl-PL" sz="2000" dirty="0"/>
          </a:p>
          <a:p>
            <a:r>
              <a:rPr lang="pl-PL" sz="2000" dirty="0"/>
              <a:t>Zdjęcia kolorowe – RGB</a:t>
            </a:r>
          </a:p>
          <a:p>
            <a:r>
              <a:rPr lang="pl-PL" sz="2000" dirty="0"/>
              <a:t>Format zdjęć jpg</a:t>
            </a:r>
          </a:p>
          <a:p>
            <a:r>
              <a:rPr lang="pl-PL" sz="2000" dirty="0"/>
              <a:t>Liczba zdjęć: 89 885</a:t>
            </a:r>
          </a:p>
          <a:p>
            <a:pPr lvl="1"/>
            <a:r>
              <a:rPr lang="pl-PL" sz="1800" dirty="0"/>
              <a:t>Zbiór treningowy: 84 635 – niezbalansowane klasy, czyli od 130 do 263 zdjęć/gatunek</a:t>
            </a:r>
          </a:p>
          <a:p>
            <a:pPr lvl="1"/>
            <a:r>
              <a:rPr lang="pl-PL" sz="1800" dirty="0"/>
              <a:t>Zbiór walidacyjny: 2 625 – 5 zdjęć/gatunek</a:t>
            </a:r>
          </a:p>
          <a:p>
            <a:pPr lvl="1"/>
            <a:r>
              <a:rPr lang="pl-PL" sz="1800" dirty="0"/>
              <a:t>Zbiór testowy: 2 625 – 5 zdjęć/gatunek</a:t>
            </a:r>
          </a:p>
          <a:p>
            <a:r>
              <a:rPr lang="pl-PL" sz="2000" dirty="0"/>
              <a:t>Zbiór niezbalansowany pod kątem płci – 80% samce, 20% samice</a:t>
            </a:r>
          </a:p>
        </p:txBody>
      </p:sp>
    </p:spTree>
    <p:extLst>
      <p:ext uri="{BB962C8B-B14F-4D97-AF65-F5344CB8AC3E}">
        <p14:creationId xmlns:p14="http://schemas.microsoft.com/office/powerpoint/2010/main" val="275173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633146BF-FD6A-FC7D-D046-57F8AC97246C}"/>
              </a:ext>
            </a:extLst>
          </p:cNvPr>
          <p:cNvSpPr txBox="1"/>
          <p:nvPr/>
        </p:nvSpPr>
        <p:spPr>
          <a:xfrm>
            <a:off x="3182815" y="1169377"/>
            <a:ext cx="4317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Dataset</a:t>
            </a:r>
            <a:r>
              <a:rPr lang="pl-PL" dirty="0"/>
              <a:t> - obrazy</a:t>
            </a:r>
          </a:p>
        </p:txBody>
      </p:sp>
    </p:spTree>
    <p:extLst>
      <p:ext uri="{BB962C8B-B14F-4D97-AF65-F5344CB8AC3E}">
        <p14:creationId xmlns:p14="http://schemas.microsoft.com/office/powerpoint/2010/main" val="10496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1E6A39A-77A1-CD4E-A777-FEF105E1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biznesowy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F01070-2FCB-2FB2-9F48-167900155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5160578"/>
            <a:ext cx="11845159" cy="16974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sz="2000" dirty="0"/>
              <a:t>Określenie statusu zagrożenia danego gatunku ptaka na podstawie zdjęcia</a:t>
            </a:r>
          </a:p>
          <a:p>
            <a:pPr lvl="1"/>
            <a:r>
              <a:rPr lang="pl-PL" sz="1800" dirty="0"/>
              <a:t>Zbudowanie modelu sieci neuronowej, który z możliwie największą dokładnością dokona predykcji odpowiedniego gatunku ptaka</a:t>
            </a:r>
          </a:p>
          <a:p>
            <a:pPr lvl="1"/>
            <a:r>
              <a:rPr lang="pl-PL" sz="1800" dirty="0"/>
              <a:t>Zbudowanie aplikacji, która na podstawie przekazanego zdjęcia pozwoli zwrócić informację, czy dany gatunek jest zagrożony wyginięciem czy nie</a:t>
            </a:r>
          </a:p>
        </p:txBody>
      </p:sp>
      <p:pic>
        <p:nvPicPr>
          <p:cNvPr id="1026" name="Picture 2" descr="Brak opisu.">
            <a:extLst>
              <a:ext uri="{FF2B5EF4-FFF2-40B4-BE49-F238E27FC236}">
                <a16:creationId xmlns:a16="http://schemas.microsoft.com/office/drawing/2014/main" id="{964CF9AC-661F-694D-EA2E-4A0982ECA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0" t="52459" r="24323"/>
          <a:stretch/>
        </p:blipFill>
        <p:spPr bwMode="auto">
          <a:xfrm>
            <a:off x="4773442" y="1566041"/>
            <a:ext cx="6917192" cy="345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40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EC4CCE-F30E-85C1-A6D3-B6D25D839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Architektura modelu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65E355F-3F1B-6BDF-8AB3-EA98A689C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7" y="5360267"/>
            <a:ext cx="10612044" cy="1153987"/>
          </a:xfrm>
        </p:spPr>
        <p:txBody>
          <a:bodyPr>
            <a:normAutofit/>
          </a:bodyPr>
          <a:lstStyle/>
          <a:p>
            <a:r>
              <a:rPr lang="pl-PL" sz="2400" dirty="0"/>
              <a:t>Wykorzystano gotowe rozwiązanie w postaci EfficientNetB0 dostosowane do rozpoznawania gatunków ptaków</a:t>
            </a:r>
          </a:p>
        </p:txBody>
      </p:sp>
      <p:pic>
        <p:nvPicPr>
          <p:cNvPr id="3074" name="Picture 2" descr="Brak opisu.">
            <a:extLst>
              <a:ext uri="{FF2B5EF4-FFF2-40B4-BE49-F238E27FC236}">
                <a16:creationId xmlns:a16="http://schemas.microsoft.com/office/drawing/2014/main" id="{034F8614-49E0-4230-4623-B34260035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259" y="1381882"/>
            <a:ext cx="5954265" cy="368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rak opisu.">
            <a:extLst>
              <a:ext uri="{FF2B5EF4-FFF2-40B4-BE49-F238E27FC236}">
                <a16:creationId xmlns:a16="http://schemas.microsoft.com/office/drawing/2014/main" id="{E43C8E58-97F2-197C-1E75-61B742412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6" y="1824868"/>
            <a:ext cx="2868864" cy="2868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6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62DCAF0-6963-D030-F91C-F94919A3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5ADC7F-F139-B590-C232-2DF5839CC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495484" cy="5248622"/>
          </a:xfrm>
        </p:spPr>
        <p:txBody>
          <a:bodyPr>
            <a:normAutofit/>
          </a:bodyPr>
          <a:lstStyle/>
          <a:p>
            <a:r>
              <a:rPr lang="pl-PL" sz="2400" dirty="0"/>
              <a:t>Cel został zrealizowany poprzez stworzenie aplikacji, która jest w stanie rozpoznać gatunek ptaka i na podstawie informacji z IUCN przypisać temu gatunkowi jest status zagrożenia wyginięciem</a:t>
            </a:r>
          </a:p>
        </p:txBody>
      </p:sp>
    </p:spTree>
    <p:extLst>
      <p:ext uri="{BB962C8B-B14F-4D97-AF65-F5344CB8AC3E}">
        <p14:creationId xmlns:p14="http://schemas.microsoft.com/office/powerpoint/2010/main" val="175310036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97</TotalTime>
  <Words>257</Words>
  <Application>Microsoft Office PowerPoint</Application>
  <PresentationFormat>Panoramiczny</PresentationFormat>
  <Paragraphs>37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 Light</vt:lpstr>
      <vt:lpstr>Rockwell</vt:lpstr>
      <vt:lpstr>ui-monospace</vt:lpstr>
      <vt:lpstr>Wingdings</vt:lpstr>
      <vt:lpstr>Atlas</vt:lpstr>
      <vt:lpstr>Na ratunek ptakom!</vt:lpstr>
      <vt:lpstr>Plan działania</vt:lpstr>
      <vt:lpstr>Informacje o datasecie</vt:lpstr>
      <vt:lpstr>O zbiorze danych</vt:lpstr>
      <vt:lpstr>Prezentacja programu PowerPoint</vt:lpstr>
      <vt:lpstr>Cel biznesowy</vt:lpstr>
      <vt:lpstr>Architektura modelu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 ratunek ptakom!</dc:title>
  <dc:creator>Dona Dona</dc:creator>
  <cp:lastModifiedBy>Dona Dona</cp:lastModifiedBy>
  <cp:revision>1</cp:revision>
  <dcterms:created xsi:type="dcterms:W3CDTF">2023-06-22T20:35:59Z</dcterms:created>
  <dcterms:modified xsi:type="dcterms:W3CDTF">2023-06-22T22:13:44Z</dcterms:modified>
</cp:coreProperties>
</file>

<file path=docProps/thumbnail.jpeg>
</file>